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40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Pat has ten pins.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Mom has ten pots and six pans.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man has ten cats and six dogs.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Jill has six hens.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Don kisses his mom.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Pam's cat is fat.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26  ·  p.40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Pat has ten pins.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Mom has ten pots and six pans.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man    has    ten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cats    and    six    dogs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Jill    hens    jim's    pet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pig    big    Don    kisses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his    mom    pam's    cat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is    fat    Pat    pins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Jack    of    eggs    pots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pans    rex's    hat    red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dog    ran    with    foxes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val's    was    in    pen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man has ten cats and six dogs.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Jill has six hens.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Don kisses his mom.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Pam's cat is fat.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