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41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u.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central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relaxed and half open. Do nothing with your lips at all — no smile, no rounding. Tongue flat in the middle — /u/, as in 'cup'.</a:t>
            </a:r>
          </a:p>
          <a:p>
            <a:r>
              <a:t>SAY: Now you check it on yourself. This is the LAZIEST sound in English. If your face is doing anything, you are trying too hard.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/ʌ/ … /ʌ/ … /ʌ/.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/ɒ/ and /ɑ/. Because it is unmarked, children reach for a stronger vowel.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u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27  ·  p.41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/ʌ/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relaxed and half open. Do nothing with your lips at all — no smile, no rounding. Tongue flat in the middle — /u/, as in 'cup'.</a:t>
            </a:r>
          </a:p>
        </p:txBody>
      </p:sp>
      <p:pic>
        <p:nvPicPr>
          <p:cNvPr id="5" name="Picture 4" descr="shortu_central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This is the LAZIEST sound in English. If your face is doing anything, you are trying too hard.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cub    bud    bug    cull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    dub    dud    dug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dull    fun    hub    hug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gull    gun    pub    Jug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hull    pun    rub    lug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run    sub    full    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tub    rug    pull    tug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up    us    cup    bus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    lux    buzz    pup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Gus    cut    fuzz    hut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fuss    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fuss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