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42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and Jill ran up the 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Bud's dog fell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Gus put the mug on the rug.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dug in the mud and had fun.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Tom's dad put the pup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Jack pull the big log up the hill?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sentences · Consonants b and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28, Lesson 28a  ·  p.42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and Jill ran up the 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Bud's dog fell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Gus put the mug on the 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bud's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did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dud    dad    deb    bid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dub    dab    bib    dod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bud    bab    The    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dug    in    mud    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had    fun    tom's    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    tub    Can    Jack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pull    big    log    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ran    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jug    is    got    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rug    bud's    fell    Gus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mug    Rick    hugs    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    was    at    six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of    bug    bull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Val    bad    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dug in the mud and had fun.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Tom's dad put the pup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Jack pull the big log up the hill?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