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43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29  ·  p.43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ash    mesh    dish    gosh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gush    fish    Josh    hush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cash    wish    mush    dash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rush    lash    push    mash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rash    sash    shed    shin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shock    shun    sham    shell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ship    shop    shut    shall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shot    shack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