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44 of 113. 26.9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written ch.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postalveolar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Start it like /t/ — tongue up on the ridge — then let it go into sh. Two sounds glued into one: ch.</a:t>
            </a:r>
          </a:p>
          <a:p>
            <a:r>
              <a:t>SAY: Now you check it on yourself. Say /t/ then shhh, faster and faster, until they join.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/tʃ/ … /tʃ/ … /tʃ/.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sh. A child who says 'shair' for 'chair' is missing the /t/ at the front.</a:t>
            </a:r>
          </a:p>
          <a:p>
            <a:r>
              <a:t>NOTE: This sound does not exist in Somali, Arabic.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Consonant digraph 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30  ·  p.44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/tʃ/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Start it like /t/ — tongue up on the ridge — then let it go into sh. Two sounds glued into one: ch.</a:t>
            </a:r>
          </a:p>
        </p:txBody>
      </p:sp>
      <p:pic>
        <p:nvPicPr>
          <p:cNvPr id="5" name="Picture 4" descr="ch_postalveol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Say /t/ then shhh, faster and faster, until they join.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chap    check    chick    chop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chuck    chat    chess    chill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chug    chin    chip    rich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much    such    which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much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such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which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