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45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wh · Review of sh, ch, wh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31, Lesson 32  ·  p.44–45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when    whack    what    which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whim    whiff    whip    cash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fish    chess    what    chop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shock    ship    shop    chuck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rich    much    shack    shut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rash    chug    dish    which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chill    shell    chin    wish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when    check    rush    chick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such    ash    dash    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shot    mush    shun    chap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churn    chip    whip    mash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hush    whim    whack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hush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