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46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This dish is full of chips.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Pam sat on the deck of the ship.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Don has a chill.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Don had fish and chips.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Which dish is Dad's?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Which dish has the fish in it?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 · Verbs to be and to have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33, Lesson 34  ·  p.46–47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This dish is full of chips.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Pam sat on the deck of the ship.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Don has a chill.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had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Don    had    fish    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chips    Which    dish    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dad's    has    the    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it    This    full    of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Pam    sat    on    deck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ship    chill    Bud    rash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Rick    cash    rich    his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chin    thin    hid    shed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When    will    Jim    shut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shop    six    Chuck    shack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    chess    set    wash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pull    dog    off    Did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Bess    check    have    are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is    has    was    had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Don had fish and chips.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Which dish is Dad's?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Which dish has the fish in it?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