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You have a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Are you sick?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have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has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have a cat, and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have six pets.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verbs to be and to have · Contractions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35, Lesson 36  ·  p.48–49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You have a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Are you sick?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peg's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have    cat    She    has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and    They    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pets    You    pet    pig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Are    sick    am    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the    pup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bed    were    in    tub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hut    had    rash    Did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not    win    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won    isn't    can't    hasn't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let's    didn't    peg's    jill's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have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has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have a cat, and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have six pets.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