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48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Jill run?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Bill sad?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this Peg's dog?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it Jill's dog?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Has Peg a cat?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they run?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contractions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37  ·  p.49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Jill run?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    not    isn't    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can't    has    hasn't   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us    let's    did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didn't    Bill    sad    this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peg's    dog    jill's    Peg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they    run    Jill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jog    Yes    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Bill sad?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this Peg's dog?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it Jill's dog?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Has Peg a cat?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they run?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