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52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put a red ribbon on his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Peg's husband has a wagon.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camel sat on the cactus.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Kevin is a rascal.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Karen and Ken will visit dad.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Calvin put the pencil in his jacket pocket.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two-syllable, short-vowel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39  ·  p.55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put a red ribbon on his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Peg's husband has a wagon.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camel sat on the cactus.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vivid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sunset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Jill    has    picnic    basket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full    of    and    relish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Philip    Kevin    is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Karen    Ken    will    visit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Calvin    put    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pencil    in    his    jacket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pocket    bill's    rabbit    Don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red    ribbon    on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Mom    satin    peg's    husband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wagon    camel    sat    cactus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can    mimic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Deb    velvet    sash    Jim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gallon    lemon    let's    patrick's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vivid    sunset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Kevin is a rascal.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Karen and Ken will visit 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Calvin put the pencil in his jacket pocket.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