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53 of 113.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His jacket is in the hall.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aw.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low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Open your mouth like short o, then push your lips forward into a round shape and hold it — aww, as in 'all' and 'saw'.</a:t>
            </a:r>
          </a:p>
          <a:p>
            <a:r>
              <a:t>SAY: Now you check it on yourself. Mirror: wide open AND round lips at the same time. Short o is open with flat lips; this one is open with round lips.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/ɔ/ … /ɔ/ … /ɔ/.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Short o. In much of American English 'cot' and 'caught' are the same word — do not fight your own accent. Teach the spelling and accept the vowel your class actually says.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Cal's pal Tim is tall.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Hal fall?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 has the ball.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Cal hit the ball with the bat.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Philip sat on the wall.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in all;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40  ·  p.56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His jacket is in the hall.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/ɔ/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aw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Open your mouth like short o, then push your lips forward into a round shape and hold it — aww, as in 'all' and 'saw'.</a:t>
            </a:r>
          </a:p>
        </p:txBody>
      </p:sp>
      <p:pic>
        <p:nvPicPr>
          <p:cNvPr id="5" name="Picture 4" descr="aw_back-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Mirror: wide open AND round lips at the same time. Short o is open with flat lips; this one is open with round lips.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all    Al    Cal    call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gal    gall    Hal    hall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pall    cal's    tall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fall    ball    wall    mall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Cal's pal Tim is tall.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Hal fall?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 has the ball.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Cal hit the ball with the bat.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Philip sat on the wall.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