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56 of 113.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is licking his leg.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is calling his dog.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is yelling at Jill.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is ringing the bell.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Peg is getting all wet.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Rick is kicking the ball.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with ing words · Final consonant blends nd, 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42, Lesson 43  ·  p.59–60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is licking his leg.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is calling his dog.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is yelling at Jill.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Kent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    is    singing    song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    ringing    the    bell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Peg    getting    all    wet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Rick    kicking    ball    cat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licking    his    leg    Bob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calling    dog    Jack    yelling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    Jill    Pat    packing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bag    Cal    passing    Chuck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fixing    shack    Meg    petting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Mom    shopping    mall    Dad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chopping    with    ax    napping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on    bed    Bess    washing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her    doll    Philip    dabbing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sand    Was    Kim    digging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    mud    and    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is ringing the bell.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Peg is getting all wet.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Rick is kicking the ball.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