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57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wants his rod back.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went to the pond.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mending his tent.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went with Kent.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lent Ann his fishing rod.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Ann is fishing at the pond.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44  ·  p.61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wants his rod back.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went to the pond.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pam's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socks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is    mending    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tent    Kent    went    hunting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with    Bob    lent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Ann    fishing    rod    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pond    wants    back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    Jill    fond    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Philip    sent    bag    mints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    sat    on    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Beth    running    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wind    band    Mom    will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mend    pam's    socks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mending his tent.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went with Kent.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lent Ann his fishing rod.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Ann is fishing at the pond.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