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60 of 113.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got a raft as a gift.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left his raft at the pond.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raft is big.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Bill lift the raft?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fact is that he can't.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But Jack and Bill can lift the raft.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ct, ft, pt, xt;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48  ·  p.64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rift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loft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soft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raft    gift    left    lift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fact    next    act    sift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aft    apt    kept    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pact    wept    tact    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rift    loft    soft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got a raft as a gift.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left his raft at the pond.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raft is big.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Bill lift the raft?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fact is that he can't.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But Jack and Bill can lift the raft.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