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62 of 113. 26.9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Final consonant blends lb, ld, lf, lk · Final consonant blends lm, lp, lt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50, Lesson 51  ·  p.66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bulb    held    bald    elf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self    golf    gulf    shelf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calf    half    milk    silk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bulk    hulk    talk    walk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elm    helm    film    help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yelp    gulp    pulp    belt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felt    melt    pelt    welt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halt    salt    hilt    tilt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wilt    quilt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tilt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wilt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quilt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