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63 of 113. 30.7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will pitch his tent at the camp.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has an itch.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watch.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Bess has a lamp.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in a ditch at the dump.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 cat catch the fish?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 mp · Final consonant blend tch;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52, Lesson 53  ·  p.67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will pitch his tent at the camp.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fetch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notch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Dutch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camp    limp    bump    lump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damp    dump    pump    lamp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romp    hump    sump    chomp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Jump    catch    hatch    latch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match    patch    watch    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itch    ditch    hitch    pitch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witch    fetch    notch    Dutch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has an itch.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watch.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Bess has a lamp.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in a ditch at the dump.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 cat catch the fish?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