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64 of 113. 30.7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sat at the edge of the ledge and did not budge.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sat on the fence.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fog is dense.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sat at the edge of the ledge and did not budge.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sat on the fence.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fog is dense.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dge, nge · Final consonant blends nce, 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54, Lesson 55  ·  p.68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sense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badge    dodge    lodge    singe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edge    budge    tinge    hedge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fudge    ledge    judge    wedge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nudge    ridge    dance    chance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fence    hence    since    once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dense    sense    tense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sat at the edge of the ledge and did not budge.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sat on the fence.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fog is dense.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sat at the edge of the ledge and did not budge.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sat on the fence.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fog is dense.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