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66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bl, br · Initial consonant blends cl, cr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58, Lesson 59  ·  p.71–72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bled    bluff    black    blend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blunt    bless    block    blush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bland    blank    blink    blot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blast    blip    Brad    brash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broth    brag    brass    brim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Bronx    bran    bred    bring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branch    brick    brink    brand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bridge    brisk    brush    clad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clasp    cling    cloth    clam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class    clip    club    cleft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clock    cluck    clan    clump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click    clog    clung    clap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cliff    clutch    clash    clot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crab    crash    crick    crunch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crack    crass    crush    craft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crank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crib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cross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