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69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gl, gr, gw · Initial consonant blends pl, pr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62, Lesson 63  ·  p.74–75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glad    glint    grab    grill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Gwen    glance    grad    grim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gland    graft    grin    glass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gram    grip    glen    glum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grand    grit    glut    grant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grub    grasp    grudge    grass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gruff    Greg    grunt    grid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plan    pluck    print    plank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plug    prod    plant    plum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prep    pledge    plump    press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prompt    plop    plus    prick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plot    prim    prop    prince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prim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prop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prince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