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1, day 70 of 113. 25.0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Initial consonant blend sl · Initial consonant blends shr, sm, sn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64, Lesson 65  ·  p.75–76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slab    slack    sled    slink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slip    slum    slam    slept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slump    slant    slick    slung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slap    slid    slot    slash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slim    shrank    smack    snack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shred    small    snag    shrill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smash    snap    shrimp    smell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shrink    smog    sniff    shrub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smudge    shrug    smug    snub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shrunk    snuck    snug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shrunk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snuck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snug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