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75 of 113. 25.0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Pam had a stiff neck.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king of France was plump.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Frank is a prince.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Bill had fudge with his lunch.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Patrick drank a glass of milk.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Gwen put cash in the bank.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Words with consonant blends ·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70, Lesson 71  ·  p.79–80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Pam had a stiff neck.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king of France was plump.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Frank is a prince.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got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stuck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mud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truck    bless    Jump    skip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then    Dutch    swift    spun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with    quick    pest    grudge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shrimp    dish    glass    shack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bank    plum    king    fudge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fond    dump    frill    act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task    flag    lift    sash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cliff    left    crux    kept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clasp    draft    trick    dwell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chest    France    clap    bridge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hitch    slack    edge    next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spring    golf    lunch    witch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elm    flash    smash    scant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twist    strand    string    thrush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The    cat    sat    still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Bill had fudge with his lunch.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Patrick drank a glass of milk.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Gwen put cash in the bank.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