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76 of 113. 26.9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the sound we call long a.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mouth CHANGE — this sound moves from one position to another. Do not hold it still, and do not cut the slide short.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Start with your mouth half open and your lips wide, like a small smile. Then slide your tongue UP and close your mouth a little as you finish. Two sounds glued together — /eɪ/, which is the name of the letter a.</a:t>
            </a:r>
          </a:p>
          <a:p>
            <a:r>
              <a:t>SAY: Now you check it on yourself. Hand under your chin. Say it slowly: your jaw comes UP at the end. If your jaw never moves, you are saying one sound where there should be two.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/eɪ/ … /eɪ/ … /eɪ/.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A flat 'eh' with no slide. Arabic, Somali and Urdu all have a plain long e, so the vowel sounds close but stops halfway and 'made' comes out near 'med'. The slide is not decoration; it is the sound.</a:t>
            </a:r>
          </a:p>
          <a:p>
            <a:r>
              <a:t>NOTE: This sound does not exist in Somali, Arabic, Urdu.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Long 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72  ·  p.81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/eɪ/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long 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Start with your mouth half open and your lips wide, like a small smile. Then slide your tongue UP and close your mouth a little as you finish. Two sounds glued together — /eɪ/, which is the name of the letter a.</a:t>
            </a:r>
          </a:p>
        </p:txBody>
      </p:sp>
      <p:pic>
        <p:nvPicPr>
          <p:cNvPr id="5" name="Picture 4" descr="longa_front-mi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Hand under your chin. Say it slowly: your jaw comes UP at the end. If your jaw never moves, you are saying one sound where there should be two.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at    ate    hat    hate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fat    fate    mat    mate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rat    rate    Al    ale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pal    pale    Sal    sale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gal    gale    fad    fade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mad    made    man    mane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Jan    Jane    van    vane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cap    cape    gap    gape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cape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gap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gape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