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77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73  ·  p.82–84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Abe    ace    babe    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lace    pace    race    brace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grace    place    space    trace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ade    fade    made    wade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blade    glade    grade    shade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spade    trade    safe   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cage    page    rage    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wage    stage    bake    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came    cane    ape    cake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bale    dame    Dane    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fake    dale    fame    Jane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gape    Jake    hale    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lane    tape    lake    male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lame    mane    make    pale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name    pane    grape    quake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