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81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Fay will stay with Kay all day.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Jay fell in the hay.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went that way.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Fay play with Kay?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They say that Fay may play with Kay.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Jay will play a game with Kay.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a as ay and ey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77, Lesson 78  ·  p.88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Fay will stay with Kay all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Jay fell in the hay.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went that way.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late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bay    may    clay    hey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day    nay    gray    grey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Fay    play    obey    hay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ray    slay    they    Jay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say    spray    Kay    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stay    lay    stray    sway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tray    Long    as    and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bay    may    clay    hey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day    nay    gray    grey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Fay    play    obey    hay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ray    slay    they    Jay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say    spray    Kay    way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stay    lay    stray    sway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tray    Can    with    that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game    all    fell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Fay play with Kay?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They say that Fay may play with Kay.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Jay will play a game with Kay.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