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82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they weigh the freight?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they can weigh the freight on a scale.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will play with their game.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eight.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Kay's hat has a veil.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freight train came.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ei and eigh; sentences · Review of words with long a spellings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79, Lesson 80  ·  p.89–90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they weigh the freight?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they can weigh the freight on a scale.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will play with their game.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rein    weigh    reign    vein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sleigh    veil    eight    heir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eighth    their    weight    freight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face    vale    main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ale    pain    way    dare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flame    rain    Jay    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take    ail    plate    cage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brave    brain    grade    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hate    raid    space    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cake    quake    scrape    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trail    paid    fake    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chair    stain    play    wait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care    made    tail    brake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shade    vail    vane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mane    hail    hale    maid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eight.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Kay's hat has a veil.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freight train came.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