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83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a homonyms · Two-syllable words with long a syllables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81, Lesson 82  ·  p.90–91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face    vale    main    ache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ale    pain    way    dare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flame    rain    Jay    mail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take    ail    plate    cage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brave    brain    grade    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hate    raid    space    gate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cake    quake    scrape    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trail    paid    fake    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chair    stain    play    wait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care    made    tail    brake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say    shade    vail    vane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mane    hail    hale    maid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tale    male    pay    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rail    way    air    plane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space    gage    wait    rain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chairman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obtain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