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84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dawn came at six o'clock.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saw Aunt Maud sitting on the lawn.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cut her paw.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saw Aunt Maud sitting on the lawn.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cut her paw.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Paul drank his milk with a straw.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Vowel spellings au and aw · Sentences with au and aw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83, Lesson 84  ·  p.92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dawn came at six o'clock.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saw Aunt Maud sitting on the lawn.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cut her paw.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o'clock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Maud    sauce    awe    hawk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fraud    cause    Jaw    bawl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haul    gaunt    clause    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haunt    pause    paw    crawl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Paul    taut    raw    drawl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Saul    taunt    saw    dawn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fault    claw    fawn    vault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launch    draw    lawn    staunch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flaw    pawn    aunt    thaw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yawn    slaw    straw    drawn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saul's    Maud    sauce    awe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hawk    fraud    cause    Jaw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bawl    haul    gaunt    clause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law    haunt    pause    paw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crawl    Paul    taut    raw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saw Aunt Maud sitting on the lawn.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cut her paw.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Paul drank his milk with a straw.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