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85 of 113.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Father went far away on the plane.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It is dark in the park.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"Start the car," said Ma.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 has a red car.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"Park the car in the yard," said Art.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Mark's farm has a barn.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in ma and car ·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85, Lesson 86  ·  p.93–94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Father went far away on the plane.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It is dark in the park.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"Start the car," said Ma.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apart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    ma    and    car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    father    papa    Java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lava    drama    arm    farm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harm    charm    barn    darn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tarn    yarn    harp    sharp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art    cart    dart    mart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part    tart    chart    smart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start    carve    starve    dwarf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wharf    arc    bar    ark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far    Jar    mar    tar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scar    star    arch    march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starch    war    warm    ward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warmth    swarm    barb    bard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card    hard    yard    barge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charge    large    warn    wart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 has a red car.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"Park the car in the yard," said Art.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Mark's farm has a barn.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