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86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87  ·  p.95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bee    deed    deem    deer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fleece    Dee    feed    meek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seem    Jeer    Greece    fee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heed    peek    teem    peer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gee    need    seek    geese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Lee    reed    week    teen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cheer    cheese    see    seed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cheek    keen    sneer    flee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weed    creek    seen    steer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peeve    free    bleed    Greek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green    sleeve    glee    breed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sleek    queen    beet    three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creed    screen    breeze    tree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freed    meet    freeze    kneel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greed    eel    fleet    sneeze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sleep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steep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sweep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