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87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Is she the queen of Greece?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Yes, she is the Greek queen.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ate beef this week.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see the tree.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Can the tree see me?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is the queen.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88  ·  p.96–97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Is she the queen of Greece?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Yes, she is the Greek queen.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ate beef this week.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cheap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zeal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steal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see    the    tree    Can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    She    is    queen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of    Greece    Yes    Greek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ate    beef    this    week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Lee    came    in    jeep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they    sweep    street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    three    che    free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o'clock    have    seen    greet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Dee    and    cheer    cheese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Meet    next    said    deer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was    deep    sleep    sleeping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breeze    on    his    knee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fixing    Long    as    pea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leaf    beam    ear    eat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peace    sea    seam    dear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see the tree.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Can the tree see me?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is the queen.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