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88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peach was sweet.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at sea.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sea is in the east.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Jean had a dream.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put cream in her tea.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Then she ate a peach.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ea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89, Lesson 90  ·  p.98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peach was sweet.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at sea.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sea is in the east.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breath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deaf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meant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Jean    dream    cream    tea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meal    peas    bread    peach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sea    east    beach    neat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clean    seat    near    rear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team    year    fleas    reach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Steak    great    break    read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Seal    Zeal    sweat    realm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threat    dealt    sweater    bear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pear    tear    wear    swear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dead    head    lead    breath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deaf    meant    Continued    Jean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had    dream    She    put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cream    in    her    tea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ate    meal    of    peas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bread    and    Then    peach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Jean had a dream.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put cream in her tea.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Then she ate a peach.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