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89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Where were they?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were I Swede..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these where I I eye I Steve is here.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Where were Pete and Steve?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Pete and Steve were here.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Here is where they were.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e-e; sentences · Long e as ie;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91, Lesson 92  ·  p.99–100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Where were they?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piece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siege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gene    here    eve    Pete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scene    mere    Steve    theme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there    were    Swede    these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where    eye    pier    Jackie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connie's    friend    friends    field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thief    fierce    shields    Connie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niece    brief    chief    grief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yield    shield    tier    pierce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fiend    piece    siege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were I Swede..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these where I I eye I Steve is here.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Where were Pete and Steve?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Pete and Steve were here.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Here is where they were.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