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91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ies in verbs and plural nouns · Review of long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95, Lesson 96  ·  p.103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babies    berries    cities    puppies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pennies    lobbies    cherries    bunnies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candies    hurries    studies    berry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penny    tea    week    fear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beet    see    dear    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here    niece    greet    these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sleep    babies    berries    cities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puppies    pennies    easy    Jeep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tree    he    key    please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gear    near    thief    mean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    leaf    queen    reach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sweet    sea    field    she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Pete    treat    need    eve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leap    cherry    steer    greasy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hear    meat    steal    meet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breeze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