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1, day 93 of 113.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will strive to do my best.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will strive to run a mile each day.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Danny will fIX the tire on his bike.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can ride my bike to the pike.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I will fly my kite at the beach.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We ate a slice of pie.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i as i-e; sentences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99  ·  p.106–107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will strive to do my best.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will strive to run a mile each day.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Danny will fIX the tire on his bike.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bike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pike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Mike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Ice    dice    hide    lice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ride    side    bide    mice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nice    tide    rice    wide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vice    bride    price    glide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slice    slide    spice    stride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twice    life    bribe    wife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tribe    strife    knife    file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mile    Nile    pile    tile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smile    while    dime    lime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mime    time    chime    crime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slime    dine    fine    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mine    nine    pine    Vine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wine    shine    spine    swine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thine    twine    shrine    whine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pipe    ripe    Wipe    gripe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can ride my bike to the pike.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I will fly my kite at the beach.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We ate a slice of pie.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