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94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Yes, the price is very high.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fire is bright.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light was bright.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price is right.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night was chilly.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the price high?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i as igh; sentences · Spelling forms ough and augh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100, Lesson 101  ·  p.108–109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Yes, the price is very high.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fire is bright.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cough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laughter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coughing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high    fight    sigh    light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thigh    might    night    right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sight    bright    lights    fights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tonight    tight    flight    fright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slight    ough    augh    ought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fought    caught    bought    sought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taught    brought    thought    daughter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though    slaughter    rough    laugh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tough    laughing    cough    laughter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coughing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light was bright.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price is right.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night was chilly.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the price high?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