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had an ice cream cone.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love a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me a funny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nose is sore.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home is in Rome.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spoke on the phone.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o as oa;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104, Lesson 105  ·  p.111–112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had an ice cream cone.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love a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me a funny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oatmeal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nose    is    sore    home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Rome    spoke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phone    had    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cream    cone    love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joke    Tell    me    funny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will    move    stone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one    more    time    stove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dog    ate    bone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Perry    wore    Jean    woke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Then    rose    smells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Dad    drove   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store    bought    some    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Come    when    you    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done    said    Mom    something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for    lunch    Betty    loves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nose is sore.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home is in Rome.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spoke on the phone.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