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98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Go slow in.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"I know the way home," said Joan.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Joan wants to grow up.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snow fell last night.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wants his own boat.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Bob wants to row his boat.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o as ow; sentences · Long o as in old;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106, Lesson 107  ·  p.113–114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Go slow in.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"I know the way home," said Joan.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gold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scold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bow    know    low    blow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mow    crow    row    flow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sow    tow    owe    glow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grow    show    bowl    grown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slow    snow    own    shown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stow    blown    thrown    throw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flown    growth    bowling    old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hold    bold    mold    cold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sold    fold    gold    scold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told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Joan wants to grow up.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snow fell last night.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wants his own boat.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Bob wants to row his boat.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