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100 of 113. 27.9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oo.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Almost the same as oooo, but shorter and looser. Lips a little round, but relaxed, and your tongue drops a little — the oo in 'book' and 'good'.</a:t>
            </a:r>
          </a:p>
          <a:p>
            <a:r>
              <a:t>SAY: Now you check it on yourself. Say 'food', then 'good'. Feel your lips RELAX on the second one, and notice it is shorter.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/ʊ/ … /ʊ/ … /ʊ/.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/uː/. Arabic has long and short u, but they are the same vowel held for different lengths — this one is a different vowel, not a shorter one, and that is the thing to teach.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  <a:p>
            <a:r>
              <a:t>SAY: These letters you already know the sound of: oo.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oo as in good food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109  ·  p.116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/ʊ/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oo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Almost the same as oooo, but shorter and looser. Lips a little round, but relaxed, and your tongue drops a little — the oo in 'book' and 'good'.</a:t>
            </a:r>
          </a:p>
        </p:txBody>
      </p:sp>
      <p:pic>
        <p:nvPicPr>
          <p:cNvPr id="5" name="Picture 4" descr="oo_back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'food', then 'good'. Feel your lips RELAX on the second one, and notice it is shorter.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good    food    coo    boom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boon    coop    boot    boo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doom    moon    loop    coot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moo    cool    room    noon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hoop    hoot    too    fool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zoom    soon    droop    loot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woo    pool    bloom    spoon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scoop    root    zoo    tool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broom    gloom    stoop    shoot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school    groom    troop    mood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stool    snooze    roost    loose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booth    moose    tooth    roof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noose    smooth    proof   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hoof    book    hood    wool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hook    wood    foot    look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blood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