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102 of 113. 26.4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house fell down.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"Ouch," said the clown.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clown ran out of the house.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How did the cow get out of the house?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A mouse let her out.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"I found the cow near the house," Brother said.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ow and ou as in cow and ouch ·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112, Lesson 113  ·  p.119–120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house fell down.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"Ouch," said the clown.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clown ran out of the house.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he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chased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round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ow    cow    ouch    bow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brow    chow    how    plow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now    pow    crowd    sow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vow    wow    loud    couch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cloud    pouch    grouch    bound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slouch    found    touch    hound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mound    noun    pound    ounce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round    bounce    sound    pounce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wound    ground    owl    cowl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fowl    howl    growl    prowl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bough    drought    rough    tough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enough    down    gown    town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brown    clown    crown    drown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frown    our    hour    sour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flour    four    pour    tour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How did the cow get out of the house?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A mouse let her out.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"I found the cow near the house," Brother said.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