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103 of 113.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Joyce has a jar of coins.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water is about to boil.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oi.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mouth CHANGE — this sound moves from one position to another. Do not hold it still, and do not cut the slide short.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Start with round lips and your mouth open, the way you say 'aw'. Then slide your tongue up and forward until you are smiling — /ɔɪ/, as in 'boy' and 'oil'.</a:t>
            </a:r>
          </a:p>
          <a:p>
            <a:r>
              <a:t>SAY: Now you check it on yourself. Mirror: round lips at the start, smiling lips at the end. If your lips never change, it is not the sound yet.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/ɔɪ/ … /ɔɪ/ … /ɔɪ/.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Splitting it into two separate vowels — 'bo-y'. It is one slide, not two syllables.</a:t>
            </a:r>
          </a:p>
          <a:p>
            <a:r>
              <a:t>NOTE: This sound does not exist in Somali, Arabic.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Roy gave the toy to Joyce.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likes to annoy Joyce.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Roy wants to join a club.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has a choice of two clubs.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oy as in boy; oi as in oil;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114  ·  p.121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Joyce has a jar of coins.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water is about to boil.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annoy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broiling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/ɔɪ/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oi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Start with round lips and your mouth open, the way you say 'aw'. Then slide your tongue up and forward until you are smiling — /ɔɪ/, as in 'boy' and 'oil'.</a:t>
            </a:r>
          </a:p>
        </p:txBody>
      </p:sp>
      <p:pic>
        <p:nvPicPr>
          <p:cNvPr id="5" name="Picture 4" descr="oi_back-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Mirror: round lips at the start, smiling lips at the end. If your lips never change, it is not the sound yet.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boy    oil    coin    noise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hoist    coy    boil    join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poise    foist    joy    coil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loin    moist    Roy    foil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void    choice    soy    soil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joint    voice    toy    toil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point    Joyce    broil    spoil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poi    joyful    oily    boyish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noy    annoy    broiling    coins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Roy gave the toy to Joyce.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likes to annoy Joyce.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Roy wants to join a club.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has a choice of two clubs.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