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104 of 113.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cloud was huge.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there a cure for a cold?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are not sure.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Luke sat on the sand dune.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Luke rode on a mule.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June is cute.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u-e; sentences · Long u as ue and ui;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115, Lesson 116  ·  p.122–123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cloud was huge.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there a cure for a cold?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are not sure.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fuel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juice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sue's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cube    dude    duke    fume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cure    cute    Jude    pure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rude    Luke    plume    lure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lute    tube    crude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mute    dune    brute    Bruce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mule    June    use    flute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truce    dupe    rule    tune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fuse    spruce    huge    muse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cue    blue    due    clue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bruise    hue    flue    Sue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glue    cruel    true    suit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duel    fruit    fuel    juice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sue's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Luke sat on the sand dune.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Luke rode on a mule.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June is cute.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