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106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is an expert at learning verses.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Kelly is sitting on the curb.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is holding a purse in her lap.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Bert likes to throw curve balls.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is in his third year of baseball.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Willy likes to learn new words.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er, ir, or, ur, ear;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118  ·  p.125–126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is an expert at learning verses.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Kelly is sitting on the curb.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is holding a purse in her lap.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your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or    ear    her    perch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fir    dirt    fur    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clerk    flirt    curb    urge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herd    merge    bird    shirt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surf    purge    perk    verge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skirt    turf    germ    terse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girl    lurk    surge    term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verse    third    thirst    curse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fern    nerve    shirk    birth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hurl    nurse    Vern    serve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smirk    mirth    urn    purse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Bert    chirp    burn    curve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pert    turn    burnt    hurt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burst    earn    word    birthday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learn    work    thirsty    worm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Bert likes to throw curve balls.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is in his third year of baseball.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Willy likes to learn new words.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