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107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was nimble with a thimble.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bottle was brittle.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candle was on the table.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ate a little apple.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threw a pebble.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He sat at the table.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Words ending in le; silent t; sentences ·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119, Lesson 120  ·  p.127–128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was nimble with a thimble.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bottle was brittle.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candle was on the 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philosophy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emphatic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phrase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able    babble    tattle    ample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cable    bubble    turtle    sample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fable    pebble    drizzle    single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simple    table    apple    wiggle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jingle    stable    grapple    jungle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eagle    paddle    battle    temple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beagle    bottle    idle    saddle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cattle    bumble    rifle    fiddle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little    juggle    humble    trifle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riddle    settle    struggle    tumble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raffle    kettle    strangle    handle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title    ruffle    brittle    candle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bustle    rustle    nimble    thimble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phone    phantom    photograph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phony    pharmacy    telegraph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ate a little apple.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threw a pebble.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He sat at the 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