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109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you see Gail's picture on the table?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Betty had a crucial question for the teacher.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"Thank you for being so patient," said Dad.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ocean can be ferocious.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Ralph is a musician and won a special prize at the fair.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Jeff went to the train station to pick up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 as ti, ssi, ci, ce, sci, xi, su, ssu; zh as si, su; ch as tu, 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121  ·  p.128–129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you see Gail's picture on the table?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Betty had a crucial question for the teacher.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"Thank you for being so patient," said 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suggestion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pharmacist    emphasis    emphatic    ssi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nation    patient    fission    racial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station    patience    mission    facial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ration    action    admission    special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lotion    fraction    session    crucial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motion    traction    musician    notion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ocean    atrocious    obnoxious    sure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Issue    ferocious    Insure    tissue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conscious    assure    conscience    fissure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fusion    measure    capture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question    confusion    pleasure    fracture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illusion    treasure    gesture    intrusion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leisure    picture    suggestion    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ocean can be ferocious.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Ralph is a musician and won a special prize at the fair.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Jeff went to the train station to pick up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