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110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 as kn · m as mb; t as bt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122, Lesson 123  ·  p.130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    knit    knack    know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    knitting    knock    known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kneeling    knitted    knob    knowing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knelt    knife    knot    knowledge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knight    knuckle    knew    lamb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bomb    comb    bombed    combed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dumb    combing    numb    climb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plumber    crumb    climbed    plumbing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thumb    climbing    tomb    debt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doubt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debt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doubt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