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111 of 113.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Silent h · r as wr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124, Lesson 125  ·  p.130–131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knight    thumb    hour    ghost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rhyme    honor    ghastly    rhymed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honest    ghetto    rhyming    heir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write    writer    writing    written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wrote    wrist    wrap    wretch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wrath    wretched    wreck    wreath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wrought    wrestle    wrestled    wrestler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wrestling    wrinkle    wrong    wrung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wry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wrong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wrung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wry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