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112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 as st; f as ft · k as ch; s as 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126, Lesson 127  ·  p.131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wrist    castle    fasten    Christmas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chemist    chemistry    listen    wrestle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listener    wrestled    listening    wrestler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whistle    wrestling    whistler    often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soften    softener    softening    character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choir    Christmas    chemist    chemistry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wretch    wretched    chorus    scheme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choral    schedule    chord    school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chlorine    scholar    chronic    chronicle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psychic    psyche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chronicle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psychic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psyche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