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113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y as short 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128  ·  p.132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gymnast    gym    mystic    hymn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system    Lynn    symbol    myth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symptom    rhythm    syrup    lyric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syntax    Phyllis    Sheryl    cryptic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physics    gymnasium    mystery    syllable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sympathy    synonym    hypnosis    cylinder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typical    tyranny    synthetic    mystical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physical    physician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mystical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physical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physician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