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2 of 76.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t.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Put the tip of your tongue on the bumpy ridge just behind your top teeth. Hold the air. Now let it go — /t/. Voice off.</a:t>
            </a:r>
          </a:p>
          <a:p>
            <a:r>
              <a:t>SAY: Now you check it on yourself. Hand in front of your mouth — a small puff. Hand on your throat — still.</a:t>
            </a:r>
          </a:p>
          <a:p>
            <a:r>
              <a:t>DO: Every child does the check. Walk the room. You are looking for the check being DONE, not for the sound being perfect yet.</a:t>
            </a:r>
          </a:p>
          <a:p>
            <a:r>
              <a:t>SAY: Say it with me. /t/ … /t/ … /t/.</a:t>
            </a:r>
          </a:p>
          <a:p>
            <a:r>
              <a:t>NOTE: Individual turns from four or five children, chosen so you hear the ones you are worried about. Give feedback on the MOUTH, not on the sound: 'your teeth were not on your lip' beats 'that was not quite right.'</a:t>
            </a:r>
          </a:p>
          <a:p>
            <a:r>
              <a:t>NOTE: Watch for: /d/, and for Urdu speakers a tongue placed on the teeth instead of the ridge.</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/t/</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t</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Put the tip of your tongue on the bumpy ridge just behind your top teeth. Hold the air. Now let it go — /t/. Voice off.</a:t>
            </a:r>
          </a:p>
        </p:txBody>
      </p:sp>
      <p:pic>
        <p:nvPicPr>
          <p:cNvPr id="5" name="Picture 4" descr="t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in front of your mouth — a small puff. Hand on your throat — still.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