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6 of 76. 26.4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Has Dad an ax?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Dad has an ax.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 has wax.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Max had ham.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Dan was tan.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Was Sam tan?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Alphabetic word building · Short a sentences; punctuation · Word building with short a; consonant 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5, Lesson 6, Lesson 7  ·  p.6–8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Has Dad an ax?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Dad has an ax.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 has wax.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tax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am    an    as    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ax    had    ham    man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has    hat    tax    dad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dam    Dan    was    sat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sad    Sam    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mat    Max    Tad    mad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Dad    sat    Max    had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ham    Dan    was    tan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Sam    Has    an    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    sad    mad    Tad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    and    hand    land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sand    Dan    Dad    had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Sam    Max    Tad    tax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wax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Max had ham.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Dan was tan.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Was Sam tan?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